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Vidaloka" panose="020B0604020202020204" charset="0"/>
      <p:regular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Tino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04" autoAdjust="0"/>
  </p:normalViewPr>
  <p:slideViewPr>
    <p:cSldViewPr snapToGrid="0">
      <p:cViewPr varScale="1">
        <p:scale>
          <a:sx n="96" d="100"/>
          <a:sy n="96" d="100"/>
        </p:scale>
        <p:origin x="10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mention briefly that the project is a qualitative ethnographic study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88be8755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88be8755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Nadleen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Nadleen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866cb67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866cb67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"since the interviews didn't provide as much information as we expected, we surveyed 9 additional people with similar questions on fictive kin at Parkland."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5fbcbc5d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5fbcbc5d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918075" y="917875"/>
            <a:ext cx="3307800" cy="33078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17625" y="1206625"/>
            <a:ext cx="2708700" cy="27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ntainer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2" name="Google Shape;82;p12"/>
          <p:cNvGrpSpPr/>
          <p:nvPr/>
        </p:nvGrpSpPr>
        <p:grpSpPr>
          <a:xfrm>
            <a:off x="4414050" y="4579950"/>
            <a:ext cx="315900" cy="98400"/>
            <a:chOff x="4414050" y="1436450"/>
            <a:chExt cx="315900" cy="98400"/>
          </a:xfrm>
        </p:grpSpPr>
        <p:cxnSp>
          <p:nvCxnSpPr>
            <p:cNvPr id="83" name="Google Shape;83;p12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84" name="Google Shape;84;p12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76"/>
            </a:avLst>
          </a:prstGeom>
          <a:solidFill>
            <a:srgbClr val="1A0808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750" y="224000"/>
            <a:ext cx="8848500" cy="4712100"/>
          </a:xfrm>
          <a:prstGeom prst="frame">
            <a:avLst>
              <a:gd name="adj1" fmla="val 7899"/>
            </a:avLst>
          </a:prstGeom>
          <a:noFill/>
          <a:ln>
            <a:noFill/>
          </a:ln>
        </p:spPr>
      </p:pic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918075" y="917875"/>
            <a:ext cx="3307800" cy="33078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258675" y="1643125"/>
            <a:ext cx="26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258675" y="3068654"/>
            <a:ext cx="2626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414050" y="2903550"/>
            <a:ext cx="315900" cy="98400"/>
            <a:chOff x="4414050" y="1436450"/>
            <a:chExt cx="315900" cy="98400"/>
          </a:xfrm>
        </p:grpSpPr>
        <p:cxnSp>
          <p:nvCxnSpPr>
            <p:cNvPr id="18" name="Google Shape;18;p3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9" name="Google Shape;19;p3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473D37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2682794" y="682601"/>
            <a:ext cx="3778500" cy="37785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971400" y="1313275"/>
            <a:ext cx="3201300" cy="25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⬗"/>
              <a:defRPr i="1">
                <a:solidFill>
                  <a:srgbClr val="FFFFFF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4414050" y="4046550"/>
            <a:ext cx="315900" cy="98400"/>
            <a:chOff x="4414050" y="1436450"/>
            <a:chExt cx="315900" cy="98400"/>
          </a:xfrm>
        </p:grpSpPr>
        <p:cxnSp>
          <p:nvCxnSpPr>
            <p:cNvPr id="26" name="Google Shape;26;p4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7" name="Google Shape;27;p4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rgbClr val="9E7C59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34" name="Google Shape;34;p5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35" name="Google Shape;35;p5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bg>
      <p:bgPr>
        <a:solidFill>
          <a:srgbClr val="9E7C59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554700" y="544650"/>
            <a:ext cx="40254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32916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902900" y="1598730"/>
            <a:ext cx="32916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2409450" y="1316883"/>
            <a:ext cx="315900" cy="98400"/>
            <a:chOff x="4414050" y="1436450"/>
            <a:chExt cx="315900" cy="98400"/>
          </a:xfrm>
        </p:grpSpPr>
        <p:cxnSp>
          <p:nvCxnSpPr>
            <p:cNvPr id="42" name="Google Shape;42;p6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3" name="Google Shape;43;p6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47" name="Google Shape;47;p7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8" name="Google Shape;48;p7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02825" y="1600600"/>
            <a:ext cx="3561900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79246" y="1600600"/>
            <a:ext cx="3561900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8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56" name="Google Shape;56;p8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57" name="Google Shape;57;p8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902900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3389475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5876050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9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66" name="Google Shape;66;p9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67" name="Google Shape;67;p9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10"/>
          <p:cNvGrpSpPr/>
          <p:nvPr/>
        </p:nvGrpSpPr>
        <p:grpSpPr>
          <a:xfrm>
            <a:off x="4414050" y="3983883"/>
            <a:ext cx="315900" cy="98400"/>
            <a:chOff x="4414050" y="1436450"/>
            <a:chExt cx="315900" cy="98400"/>
          </a:xfrm>
        </p:grpSpPr>
        <p:cxnSp>
          <p:nvCxnSpPr>
            <p:cNvPr id="73" name="Google Shape;73;p10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4" name="Google Shape;74;p10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53650" y="3965517"/>
            <a:ext cx="74367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9E7C5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116" y="0"/>
                </a:moveTo>
                <a:lnTo>
                  <a:pt x="0" y="1116"/>
                </a:lnTo>
                <a:lnTo>
                  <a:pt x="0" y="1563"/>
                </a:lnTo>
                <a:lnTo>
                  <a:pt x="1563" y="0"/>
                </a:lnTo>
                <a:close/>
                <a:moveTo>
                  <a:pt x="7367" y="0"/>
                </a:moveTo>
                <a:lnTo>
                  <a:pt x="0" y="7367"/>
                </a:lnTo>
                <a:lnTo>
                  <a:pt x="0" y="7813"/>
                </a:lnTo>
                <a:lnTo>
                  <a:pt x="7813" y="0"/>
                </a:lnTo>
                <a:close/>
                <a:moveTo>
                  <a:pt x="13618" y="0"/>
                </a:moveTo>
                <a:lnTo>
                  <a:pt x="0" y="13618"/>
                </a:lnTo>
                <a:lnTo>
                  <a:pt x="0" y="14064"/>
                </a:lnTo>
                <a:lnTo>
                  <a:pt x="14064" y="0"/>
                </a:lnTo>
                <a:close/>
                <a:moveTo>
                  <a:pt x="19869" y="0"/>
                </a:moveTo>
                <a:lnTo>
                  <a:pt x="0" y="19869"/>
                </a:lnTo>
                <a:lnTo>
                  <a:pt x="0" y="20315"/>
                </a:lnTo>
                <a:lnTo>
                  <a:pt x="20315" y="0"/>
                </a:lnTo>
                <a:close/>
                <a:moveTo>
                  <a:pt x="26119" y="0"/>
                </a:moveTo>
                <a:lnTo>
                  <a:pt x="0" y="26119"/>
                </a:lnTo>
                <a:lnTo>
                  <a:pt x="0" y="26566"/>
                </a:lnTo>
                <a:lnTo>
                  <a:pt x="26566" y="0"/>
                </a:lnTo>
                <a:close/>
                <a:moveTo>
                  <a:pt x="32370" y="0"/>
                </a:moveTo>
                <a:lnTo>
                  <a:pt x="0" y="32370"/>
                </a:lnTo>
                <a:lnTo>
                  <a:pt x="0" y="32817"/>
                </a:lnTo>
                <a:lnTo>
                  <a:pt x="32817" y="0"/>
                </a:lnTo>
                <a:close/>
                <a:moveTo>
                  <a:pt x="38621" y="0"/>
                </a:moveTo>
                <a:lnTo>
                  <a:pt x="0" y="38621"/>
                </a:lnTo>
                <a:lnTo>
                  <a:pt x="0" y="39067"/>
                </a:lnTo>
                <a:lnTo>
                  <a:pt x="39067" y="0"/>
                </a:lnTo>
                <a:close/>
                <a:moveTo>
                  <a:pt x="44872" y="0"/>
                </a:moveTo>
                <a:lnTo>
                  <a:pt x="0" y="44872"/>
                </a:lnTo>
                <a:lnTo>
                  <a:pt x="0" y="45318"/>
                </a:lnTo>
                <a:lnTo>
                  <a:pt x="45318" y="0"/>
                </a:lnTo>
                <a:close/>
                <a:moveTo>
                  <a:pt x="51122" y="0"/>
                </a:moveTo>
                <a:lnTo>
                  <a:pt x="0" y="51122"/>
                </a:lnTo>
                <a:lnTo>
                  <a:pt x="0" y="51569"/>
                </a:lnTo>
                <a:lnTo>
                  <a:pt x="51569" y="0"/>
                </a:lnTo>
                <a:close/>
                <a:moveTo>
                  <a:pt x="57373" y="0"/>
                </a:moveTo>
                <a:lnTo>
                  <a:pt x="0" y="57373"/>
                </a:lnTo>
                <a:lnTo>
                  <a:pt x="0" y="57820"/>
                </a:lnTo>
                <a:lnTo>
                  <a:pt x="57820" y="0"/>
                </a:lnTo>
                <a:close/>
                <a:moveTo>
                  <a:pt x="63624" y="0"/>
                </a:moveTo>
                <a:lnTo>
                  <a:pt x="0" y="63624"/>
                </a:lnTo>
                <a:lnTo>
                  <a:pt x="0" y="64070"/>
                </a:lnTo>
                <a:lnTo>
                  <a:pt x="64071" y="0"/>
                </a:lnTo>
                <a:close/>
                <a:moveTo>
                  <a:pt x="69875" y="0"/>
                </a:moveTo>
                <a:lnTo>
                  <a:pt x="0" y="69875"/>
                </a:lnTo>
                <a:lnTo>
                  <a:pt x="0" y="70321"/>
                </a:lnTo>
                <a:lnTo>
                  <a:pt x="70321" y="0"/>
                </a:lnTo>
                <a:close/>
                <a:moveTo>
                  <a:pt x="76126" y="0"/>
                </a:moveTo>
                <a:lnTo>
                  <a:pt x="0" y="76125"/>
                </a:lnTo>
                <a:lnTo>
                  <a:pt x="0" y="76572"/>
                </a:lnTo>
                <a:lnTo>
                  <a:pt x="76572" y="0"/>
                </a:lnTo>
                <a:close/>
                <a:moveTo>
                  <a:pt x="82376" y="0"/>
                </a:moveTo>
                <a:lnTo>
                  <a:pt x="0" y="82376"/>
                </a:lnTo>
                <a:lnTo>
                  <a:pt x="0" y="82823"/>
                </a:lnTo>
                <a:lnTo>
                  <a:pt x="82823" y="0"/>
                </a:lnTo>
                <a:close/>
                <a:moveTo>
                  <a:pt x="88627" y="0"/>
                </a:moveTo>
                <a:lnTo>
                  <a:pt x="0" y="88627"/>
                </a:lnTo>
                <a:lnTo>
                  <a:pt x="0" y="89073"/>
                </a:lnTo>
                <a:lnTo>
                  <a:pt x="89074" y="0"/>
                </a:lnTo>
                <a:close/>
                <a:moveTo>
                  <a:pt x="94878" y="0"/>
                </a:moveTo>
                <a:lnTo>
                  <a:pt x="0" y="94878"/>
                </a:lnTo>
                <a:lnTo>
                  <a:pt x="0" y="95324"/>
                </a:lnTo>
                <a:lnTo>
                  <a:pt x="95324" y="0"/>
                </a:lnTo>
                <a:close/>
                <a:moveTo>
                  <a:pt x="101129" y="0"/>
                </a:moveTo>
                <a:lnTo>
                  <a:pt x="0" y="101128"/>
                </a:lnTo>
                <a:lnTo>
                  <a:pt x="0" y="101575"/>
                </a:lnTo>
                <a:lnTo>
                  <a:pt x="101575" y="0"/>
                </a:lnTo>
                <a:close/>
                <a:moveTo>
                  <a:pt x="107379" y="0"/>
                </a:moveTo>
                <a:lnTo>
                  <a:pt x="0" y="107379"/>
                </a:lnTo>
                <a:lnTo>
                  <a:pt x="0" y="107826"/>
                </a:lnTo>
                <a:lnTo>
                  <a:pt x="107826" y="0"/>
                </a:lnTo>
                <a:close/>
                <a:moveTo>
                  <a:pt x="113630" y="0"/>
                </a:moveTo>
                <a:lnTo>
                  <a:pt x="0" y="113630"/>
                </a:lnTo>
                <a:lnTo>
                  <a:pt x="0" y="114076"/>
                </a:lnTo>
                <a:lnTo>
                  <a:pt x="114077" y="0"/>
                </a:lnTo>
                <a:close/>
                <a:moveTo>
                  <a:pt x="119881" y="0"/>
                </a:moveTo>
                <a:lnTo>
                  <a:pt x="0" y="119881"/>
                </a:lnTo>
                <a:lnTo>
                  <a:pt x="0" y="120327"/>
                </a:lnTo>
                <a:lnTo>
                  <a:pt x="120328" y="0"/>
                </a:lnTo>
                <a:close/>
                <a:moveTo>
                  <a:pt x="126132" y="0"/>
                </a:moveTo>
                <a:lnTo>
                  <a:pt x="0" y="126132"/>
                </a:lnTo>
                <a:lnTo>
                  <a:pt x="0" y="126578"/>
                </a:lnTo>
                <a:lnTo>
                  <a:pt x="126578" y="0"/>
                </a:lnTo>
                <a:close/>
                <a:moveTo>
                  <a:pt x="132383" y="0"/>
                </a:moveTo>
                <a:lnTo>
                  <a:pt x="0" y="132382"/>
                </a:lnTo>
                <a:lnTo>
                  <a:pt x="0" y="132829"/>
                </a:lnTo>
                <a:lnTo>
                  <a:pt x="132829" y="0"/>
                </a:lnTo>
                <a:close/>
                <a:moveTo>
                  <a:pt x="138633" y="0"/>
                </a:moveTo>
                <a:lnTo>
                  <a:pt x="0" y="138633"/>
                </a:lnTo>
                <a:lnTo>
                  <a:pt x="0" y="139080"/>
                </a:lnTo>
                <a:lnTo>
                  <a:pt x="139080" y="0"/>
                </a:lnTo>
                <a:close/>
                <a:moveTo>
                  <a:pt x="144884" y="0"/>
                </a:moveTo>
                <a:lnTo>
                  <a:pt x="0" y="144884"/>
                </a:lnTo>
                <a:lnTo>
                  <a:pt x="0" y="145330"/>
                </a:lnTo>
                <a:lnTo>
                  <a:pt x="145331" y="0"/>
                </a:lnTo>
                <a:close/>
                <a:moveTo>
                  <a:pt x="151135" y="0"/>
                </a:moveTo>
                <a:lnTo>
                  <a:pt x="0" y="151135"/>
                </a:lnTo>
                <a:lnTo>
                  <a:pt x="0" y="151581"/>
                </a:lnTo>
                <a:lnTo>
                  <a:pt x="151581" y="0"/>
                </a:lnTo>
                <a:close/>
                <a:moveTo>
                  <a:pt x="157386" y="0"/>
                </a:moveTo>
                <a:lnTo>
                  <a:pt x="0" y="157385"/>
                </a:lnTo>
                <a:lnTo>
                  <a:pt x="0" y="157832"/>
                </a:lnTo>
                <a:lnTo>
                  <a:pt x="157832" y="0"/>
                </a:lnTo>
                <a:close/>
                <a:moveTo>
                  <a:pt x="163637" y="0"/>
                </a:moveTo>
                <a:lnTo>
                  <a:pt x="2902" y="160734"/>
                </a:lnTo>
                <a:lnTo>
                  <a:pt x="3349" y="160734"/>
                </a:lnTo>
                <a:lnTo>
                  <a:pt x="164083" y="0"/>
                </a:lnTo>
                <a:close/>
                <a:moveTo>
                  <a:pt x="169887" y="0"/>
                </a:moveTo>
                <a:lnTo>
                  <a:pt x="9153" y="160734"/>
                </a:lnTo>
                <a:lnTo>
                  <a:pt x="9599" y="160734"/>
                </a:lnTo>
                <a:lnTo>
                  <a:pt x="170334" y="0"/>
                </a:lnTo>
                <a:close/>
                <a:moveTo>
                  <a:pt x="176138" y="0"/>
                </a:moveTo>
                <a:lnTo>
                  <a:pt x="15404" y="160734"/>
                </a:lnTo>
                <a:lnTo>
                  <a:pt x="15850" y="160734"/>
                </a:lnTo>
                <a:lnTo>
                  <a:pt x="176585" y="0"/>
                </a:lnTo>
                <a:close/>
                <a:moveTo>
                  <a:pt x="182389" y="0"/>
                </a:moveTo>
                <a:lnTo>
                  <a:pt x="21654" y="160734"/>
                </a:lnTo>
                <a:lnTo>
                  <a:pt x="22101" y="160734"/>
                </a:lnTo>
                <a:lnTo>
                  <a:pt x="182835" y="0"/>
                </a:lnTo>
                <a:close/>
                <a:moveTo>
                  <a:pt x="188640" y="0"/>
                </a:moveTo>
                <a:lnTo>
                  <a:pt x="27905" y="160734"/>
                </a:lnTo>
                <a:lnTo>
                  <a:pt x="28352" y="160734"/>
                </a:lnTo>
                <a:lnTo>
                  <a:pt x="189086" y="0"/>
                </a:lnTo>
                <a:close/>
                <a:moveTo>
                  <a:pt x="194890" y="0"/>
                </a:moveTo>
                <a:lnTo>
                  <a:pt x="34156" y="160734"/>
                </a:lnTo>
                <a:lnTo>
                  <a:pt x="34603" y="160734"/>
                </a:lnTo>
                <a:lnTo>
                  <a:pt x="195337" y="0"/>
                </a:lnTo>
                <a:close/>
                <a:moveTo>
                  <a:pt x="201141" y="0"/>
                </a:moveTo>
                <a:lnTo>
                  <a:pt x="40407" y="160734"/>
                </a:lnTo>
                <a:lnTo>
                  <a:pt x="40853" y="160734"/>
                </a:lnTo>
                <a:lnTo>
                  <a:pt x="201588" y="0"/>
                </a:lnTo>
                <a:close/>
                <a:moveTo>
                  <a:pt x="207392" y="0"/>
                </a:moveTo>
                <a:lnTo>
                  <a:pt x="46658" y="160734"/>
                </a:lnTo>
                <a:lnTo>
                  <a:pt x="47104" y="160734"/>
                </a:lnTo>
                <a:lnTo>
                  <a:pt x="207838" y="0"/>
                </a:lnTo>
                <a:close/>
                <a:moveTo>
                  <a:pt x="213643" y="0"/>
                </a:moveTo>
                <a:lnTo>
                  <a:pt x="52908" y="160734"/>
                </a:lnTo>
                <a:lnTo>
                  <a:pt x="53355" y="160734"/>
                </a:lnTo>
                <a:lnTo>
                  <a:pt x="214089" y="0"/>
                </a:lnTo>
                <a:close/>
                <a:moveTo>
                  <a:pt x="219894" y="0"/>
                </a:moveTo>
                <a:lnTo>
                  <a:pt x="59159" y="160734"/>
                </a:lnTo>
                <a:lnTo>
                  <a:pt x="59606" y="160734"/>
                </a:lnTo>
                <a:lnTo>
                  <a:pt x="220340" y="0"/>
                </a:lnTo>
                <a:close/>
                <a:moveTo>
                  <a:pt x="226144" y="0"/>
                </a:moveTo>
                <a:lnTo>
                  <a:pt x="65410" y="160734"/>
                </a:lnTo>
                <a:lnTo>
                  <a:pt x="65856" y="160734"/>
                </a:lnTo>
                <a:lnTo>
                  <a:pt x="226591" y="0"/>
                </a:lnTo>
                <a:close/>
                <a:moveTo>
                  <a:pt x="232395" y="0"/>
                </a:moveTo>
                <a:lnTo>
                  <a:pt x="71661" y="160734"/>
                </a:lnTo>
                <a:lnTo>
                  <a:pt x="72107" y="160734"/>
                </a:lnTo>
                <a:lnTo>
                  <a:pt x="232842" y="0"/>
                </a:lnTo>
                <a:close/>
                <a:moveTo>
                  <a:pt x="238646" y="0"/>
                </a:moveTo>
                <a:lnTo>
                  <a:pt x="77912" y="160734"/>
                </a:lnTo>
                <a:lnTo>
                  <a:pt x="78358" y="160734"/>
                </a:lnTo>
                <a:lnTo>
                  <a:pt x="239092" y="0"/>
                </a:lnTo>
                <a:close/>
                <a:moveTo>
                  <a:pt x="244897" y="0"/>
                </a:moveTo>
                <a:lnTo>
                  <a:pt x="84162" y="160734"/>
                </a:lnTo>
                <a:lnTo>
                  <a:pt x="84609" y="160734"/>
                </a:lnTo>
                <a:lnTo>
                  <a:pt x="245343" y="0"/>
                </a:lnTo>
                <a:close/>
                <a:moveTo>
                  <a:pt x="251147" y="0"/>
                </a:moveTo>
                <a:lnTo>
                  <a:pt x="90413" y="160734"/>
                </a:lnTo>
                <a:lnTo>
                  <a:pt x="90860" y="160734"/>
                </a:lnTo>
                <a:lnTo>
                  <a:pt x="251594" y="0"/>
                </a:lnTo>
                <a:close/>
                <a:moveTo>
                  <a:pt x="257398" y="0"/>
                </a:moveTo>
                <a:lnTo>
                  <a:pt x="96664" y="160734"/>
                </a:lnTo>
                <a:lnTo>
                  <a:pt x="97110" y="160734"/>
                </a:lnTo>
                <a:lnTo>
                  <a:pt x="257845" y="0"/>
                </a:lnTo>
                <a:close/>
                <a:moveTo>
                  <a:pt x="263649" y="0"/>
                </a:moveTo>
                <a:lnTo>
                  <a:pt x="102915" y="160734"/>
                </a:lnTo>
                <a:lnTo>
                  <a:pt x="103361" y="160734"/>
                </a:lnTo>
                <a:lnTo>
                  <a:pt x="264096" y="0"/>
                </a:lnTo>
                <a:close/>
                <a:moveTo>
                  <a:pt x="269900" y="0"/>
                </a:moveTo>
                <a:lnTo>
                  <a:pt x="109165" y="160734"/>
                </a:lnTo>
                <a:lnTo>
                  <a:pt x="109612" y="160734"/>
                </a:lnTo>
                <a:lnTo>
                  <a:pt x="270346" y="0"/>
                </a:lnTo>
                <a:close/>
                <a:moveTo>
                  <a:pt x="276151" y="0"/>
                </a:moveTo>
                <a:lnTo>
                  <a:pt x="115416" y="160734"/>
                </a:lnTo>
                <a:lnTo>
                  <a:pt x="115863" y="160734"/>
                </a:lnTo>
                <a:lnTo>
                  <a:pt x="276597" y="0"/>
                </a:lnTo>
                <a:close/>
                <a:moveTo>
                  <a:pt x="282401" y="0"/>
                </a:moveTo>
                <a:lnTo>
                  <a:pt x="121667" y="160734"/>
                </a:lnTo>
                <a:lnTo>
                  <a:pt x="122113" y="160734"/>
                </a:lnTo>
                <a:lnTo>
                  <a:pt x="282848" y="0"/>
                </a:lnTo>
                <a:close/>
                <a:moveTo>
                  <a:pt x="285750" y="2902"/>
                </a:moveTo>
                <a:lnTo>
                  <a:pt x="127918" y="160734"/>
                </a:lnTo>
                <a:lnTo>
                  <a:pt x="128364" y="160734"/>
                </a:lnTo>
                <a:lnTo>
                  <a:pt x="285750" y="3349"/>
                </a:lnTo>
                <a:lnTo>
                  <a:pt x="285750" y="2902"/>
                </a:lnTo>
                <a:close/>
                <a:moveTo>
                  <a:pt x="285750" y="9153"/>
                </a:moveTo>
                <a:lnTo>
                  <a:pt x="134169" y="160734"/>
                </a:lnTo>
                <a:lnTo>
                  <a:pt x="134615" y="160734"/>
                </a:lnTo>
                <a:lnTo>
                  <a:pt x="285750" y="9599"/>
                </a:lnTo>
                <a:lnTo>
                  <a:pt x="285750" y="9153"/>
                </a:lnTo>
                <a:close/>
                <a:moveTo>
                  <a:pt x="285750" y="15404"/>
                </a:moveTo>
                <a:lnTo>
                  <a:pt x="140419" y="160734"/>
                </a:lnTo>
                <a:lnTo>
                  <a:pt x="140866" y="160734"/>
                </a:lnTo>
                <a:lnTo>
                  <a:pt x="285750" y="15850"/>
                </a:lnTo>
                <a:lnTo>
                  <a:pt x="285750" y="15404"/>
                </a:lnTo>
                <a:close/>
                <a:moveTo>
                  <a:pt x="285750" y="21654"/>
                </a:moveTo>
                <a:lnTo>
                  <a:pt x="146670" y="160734"/>
                </a:lnTo>
                <a:lnTo>
                  <a:pt x="147117" y="160734"/>
                </a:lnTo>
                <a:lnTo>
                  <a:pt x="285750" y="22101"/>
                </a:lnTo>
                <a:lnTo>
                  <a:pt x="285750" y="21654"/>
                </a:lnTo>
                <a:close/>
                <a:moveTo>
                  <a:pt x="285750" y="27905"/>
                </a:moveTo>
                <a:lnTo>
                  <a:pt x="152921" y="160734"/>
                </a:lnTo>
                <a:lnTo>
                  <a:pt x="153367" y="160734"/>
                </a:lnTo>
                <a:lnTo>
                  <a:pt x="285750" y="28352"/>
                </a:lnTo>
                <a:lnTo>
                  <a:pt x="285750" y="27905"/>
                </a:lnTo>
                <a:close/>
                <a:moveTo>
                  <a:pt x="285750" y="34156"/>
                </a:moveTo>
                <a:lnTo>
                  <a:pt x="159172" y="160734"/>
                </a:lnTo>
                <a:lnTo>
                  <a:pt x="159618" y="160734"/>
                </a:lnTo>
                <a:lnTo>
                  <a:pt x="285750" y="34602"/>
                </a:lnTo>
                <a:lnTo>
                  <a:pt x="285750" y="34156"/>
                </a:lnTo>
                <a:close/>
                <a:moveTo>
                  <a:pt x="285750" y="40407"/>
                </a:moveTo>
                <a:lnTo>
                  <a:pt x="165422" y="160734"/>
                </a:lnTo>
                <a:lnTo>
                  <a:pt x="165869" y="160734"/>
                </a:lnTo>
                <a:lnTo>
                  <a:pt x="285750" y="40853"/>
                </a:lnTo>
                <a:lnTo>
                  <a:pt x="285750" y="40407"/>
                </a:lnTo>
                <a:close/>
                <a:moveTo>
                  <a:pt x="285750" y="46658"/>
                </a:moveTo>
                <a:lnTo>
                  <a:pt x="171673" y="160734"/>
                </a:lnTo>
                <a:lnTo>
                  <a:pt x="172120" y="160734"/>
                </a:lnTo>
                <a:lnTo>
                  <a:pt x="285750" y="47104"/>
                </a:lnTo>
                <a:lnTo>
                  <a:pt x="285750" y="46658"/>
                </a:lnTo>
                <a:close/>
                <a:moveTo>
                  <a:pt x="285750" y="52908"/>
                </a:moveTo>
                <a:lnTo>
                  <a:pt x="177924" y="160734"/>
                </a:lnTo>
                <a:lnTo>
                  <a:pt x="178371" y="160734"/>
                </a:lnTo>
                <a:lnTo>
                  <a:pt x="285750" y="53355"/>
                </a:lnTo>
                <a:lnTo>
                  <a:pt x="285750" y="52908"/>
                </a:lnTo>
                <a:close/>
                <a:moveTo>
                  <a:pt x="285750" y="59159"/>
                </a:moveTo>
                <a:lnTo>
                  <a:pt x="184175" y="160734"/>
                </a:lnTo>
                <a:lnTo>
                  <a:pt x="184621" y="160734"/>
                </a:lnTo>
                <a:lnTo>
                  <a:pt x="285750" y="59606"/>
                </a:lnTo>
                <a:lnTo>
                  <a:pt x="285750" y="59159"/>
                </a:lnTo>
                <a:close/>
                <a:moveTo>
                  <a:pt x="285750" y="65410"/>
                </a:moveTo>
                <a:lnTo>
                  <a:pt x="190426" y="160734"/>
                </a:lnTo>
                <a:lnTo>
                  <a:pt x="190872" y="160734"/>
                </a:lnTo>
                <a:lnTo>
                  <a:pt x="285750" y="65856"/>
                </a:lnTo>
                <a:lnTo>
                  <a:pt x="285750" y="65410"/>
                </a:lnTo>
                <a:close/>
                <a:moveTo>
                  <a:pt x="285750" y="71661"/>
                </a:moveTo>
                <a:lnTo>
                  <a:pt x="196676" y="160734"/>
                </a:lnTo>
                <a:lnTo>
                  <a:pt x="197123" y="160734"/>
                </a:lnTo>
                <a:lnTo>
                  <a:pt x="285750" y="72107"/>
                </a:lnTo>
                <a:lnTo>
                  <a:pt x="285750" y="71661"/>
                </a:lnTo>
                <a:close/>
                <a:moveTo>
                  <a:pt x="285750" y="77911"/>
                </a:moveTo>
                <a:lnTo>
                  <a:pt x="202927" y="160734"/>
                </a:lnTo>
                <a:lnTo>
                  <a:pt x="203374" y="160734"/>
                </a:lnTo>
                <a:lnTo>
                  <a:pt x="285750" y="78358"/>
                </a:lnTo>
                <a:lnTo>
                  <a:pt x="285750" y="77911"/>
                </a:lnTo>
                <a:close/>
                <a:moveTo>
                  <a:pt x="285750" y="84162"/>
                </a:moveTo>
                <a:lnTo>
                  <a:pt x="209178" y="160734"/>
                </a:lnTo>
                <a:lnTo>
                  <a:pt x="209624" y="160734"/>
                </a:lnTo>
                <a:lnTo>
                  <a:pt x="285750" y="84609"/>
                </a:lnTo>
                <a:lnTo>
                  <a:pt x="285750" y="84162"/>
                </a:lnTo>
                <a:close/>
                <a:moveTo>
                  <a:pt x="285750" y="90413"/>
                </a:moveTo>
                <a:lnTo>
                  <a:pt x="215429" y="160734"/>
                </a:lnTo>
                <a:lnTo>
                  <a:pt x="215875" y="160734"/>
                </a:lnTo>
                <a:lnTo>
                  <a:pt x="285750" y="90859"/>
                </a:lnTo>
                <a:lnTo>
                  <a:pt x="285750" y="90413"/>
                </a:lnTo>
                <a:close/>
                <a:moveTo>
                  <a:pt x="285750" y="96664"/>
                </a:moveTo>
                <a:lnTo>
                  <a:pt x="221680" y="160734"/>
                </a:lnTo>
                <a:lnTo>
                  <a:pt x="222126" y="160734"/>
                </a:lnTo>
                <a:lnTo>
                  <a:pt x="285750" y="97110"/>
                </a:lnTo>
                <a:lnTo>
                  <a:pt x="285750" y="96664"/>
                </a:lnTo>
                <a:close/>
                <a:moveTo>
                  <a:pt x="285750" y="102914"/>
                </a:moveTo>
                <a:lnTo>
                  <a:pt x="227930" y="160734"/>
                </a:lnTo>
                <a:lnTo>
                  <a:pt x="228377" y="160734"/>
                </a:lnTo>
                <a:lnTo>
                  <a:pt x="285750" y="103361"/>
                </a:lnTo>
                <a:lnTo>
                  <a:pt x="285750" y="102914"/>
                </a:lnTo>
                <a:close/>
                <a:moveTo>
                  <a:pt x="285750" y="109165"/>
                </a:moveTo>
                <a:lnTo>
                  <a:pt x="234181" y="160734"/>
                </a:lnTo>
                <a:lnTo>
                  <a:pt x="234628" y="160734"/>
                </a:lnTo>
                <a:lnTo>
                  <a:pt x="285750" y="109612"/>
                </a:lnTo>
                <a:lnTo>
                  <a:pt x="285750" y="109165"/>
                </a:lnTo>
                <a:close/>
                <a:moveTo>
                  <a:pt x="285750" y="115416"/>
                </a:moveTo>
                <a:lnTo>
                  <a:pt x="240432" y="160734"/>
                </a:lnTo>
                <a:lnTo>
                  <a:pt x="240878" y="160734"/>
                </a:lnTo>
                <a:lnTo>
                  <a:pt x="285750" y="115862"/>
                </a:lnTo>
                <a:lnTo>
                  <a:pt x="285750" y="115416"/>
                </a:lnTo>
                <a:close/>
                <a:moveTo>
                  <a:pt x="285750" y="121667"/>
                </a:moveTo>
                <a:lnTo>
                  <a:pt x="246683" y="160734"/>
                </a:lnTo>
                <a:lnTo>
                  <a:pt x="247129" y="160734"/>
                </a:lnTo>
                <a:lnTo>
                  <a:pt x="285750" y="122113"/>
                </a:lnTo>
                <a:lnTo>
                  <a:pt x="285750" y="121667"/>
                </a:lnTo>
                <a:close/>
                <a:moveTo>
                  <a:pt x="285750" y="127917"/>
                </a:moveTo>
                <a:lnTo>
                  <a:pt x="252933" y="160734"/>
                </a:lnTo>
                <a:lnTo>
                  <a:pt x="253380" y="160734"/>
                </a:lnTo>
                <a:lnTo>
                  <a:pt x="285750" y="128364"/>
                </a:lnTo>
                <a:lnTo>
                  <a:pt x="285750" y="127917"/>
                </a:lnTo>
                <a:close/>
                <a:moveTo>
                  <a:pt x="285750" y="134168"/>
                </a:moveTo>
                <a:lnTo>
                  <a:pt x="259184" y="160734"/>
                </a:lnTo>
                <a:lnTo>
                  <a:pt x="259631" y="160734"/>
                </a:lnTo>
                <a:lnTo>
                  <a:pt x="285750" y="134615"/>
                </a:lnTo>
                <a:lnTo>
                  <a:pt x="285750" y="134168"/>
                </a:lnTo>
                <a:close/>
                <a:moveTo>
                  <a:pt x="285750" y="140419"/>
                </a:moveTo>
                <a:lnTo>
                  <a:pt x="265435" y="160734"/>
                </a:lnTo>
                <a:lnTo>
                  <a:pt x="265881" y="160734"/>
                </a:lnTo>
                <a:lnTo>
                  <a:pt x="285750" y="140865"/>
                </a:lnTo>
                <a:lnTo>
                  <a:pt x="285750" y="140419"/>
                </a:lnTo>
                <a:close/>
                <a:moveTo>
                  <a:pt x="285750" y="146670"/>
                </a:moveTo>
                <a:lnTo>
                  <a:pt x="271686" y="160734"/>
                </a:lnTo>
                <a:lnTo>
                  <a:pt x="272132" y="160734"/>
                </a:lnTo>
                <a:lnTo>
                  <a:pt x="285750" y="147116"/>
                </a:lnTo>
                <a:lnTo>
                  <a:pt x="285750" y="146670"/>
                </a:lnTo>
                <a:close/>
                <a:moveTo>
                  <a:pt x="285750" y="152921"/>
                </a:moveTo>
                <a:lnTo>
                  <a:pt x="277937" y="160734"/>
                </a:lnTo>
                <a:lnTo>
                  <a:pt x="278383" y="160734"/>
                </a:lnTo>
                <a:lnTo>
                  <a:pt x="285750" y="153367"/>
                </a:lnTo>
                <a:lnTo>
                  <a:pt x="285750" y="152921"/>
                </a:lnTo>
                <a:close/>
                <a:moveTo>
                  <a:pt x="285750" y="159171"/>
                </a:moveTo>
                <a:lnTo>
                  <a:pt x="284187" y="160734"/>
                </a:lnTo>
                <a:lnTo>
                  <a:pt x="284634" y="160734"/>
                </a:lnTo>
                <a:lnTo>
                  <a:pt x="285750" y="159618"/>
                </a:lnTo>
                <a:lnTo>
                  <a:pt x="285750" y="159171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Font typeface="Tinos"/>
              <a:buChar char="⬗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3217625" y="1206625"/>
            <a:ext cx="2708700" cy="27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Parkland Students &amp; Fictive Kin Relationships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2952375" y="3783550"/>
            <a:ext cx="34668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By:</a:t>
            </a:r>
            <a:r>
              <a:rPr lang="en" sz="11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 Aliana Galloza, Karla Rodriguez, Nadleen Judeh</a:t>
            </a:r>
            <a:endParaRPr sz="11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Question </a:t>
            </a:r>
            <a:r>
              <a:rPr lang="en-US" sz="2000" dirty="0"/>
              <a:t>Responses</a:t>
            </a:r>
            <a:endParaRPr sz="2000" dirty="0"/>
          </a:p>
        </p:txBody>
      </p:sp>
      <p:sp>
        <p:nvSpPr>
          <p:cNvPr id="175" name="Google Shape;175;p23"/>
          <p:cNvSpPr txBox="1"/>
          <p:nvPr/>
        </p:nvSpPr>
        <p:spPr>
          <a:xfrm>
            <a:off x="1165700" y="1693288"/>
            <a:ext cx="6923100" cy="2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How did you meet your friends?</a:t>
            </a:r>
            <a:endParaRPr sz="18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nos"/>
              <a:buChar char="●"/>
            </a:pPr>
            <a:r>
              <a:rPr lang="en" sz="1800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High </a:t>
            </a:r>
            <a:r>
              <a:rPr lang="en-US" sz="1800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S</a:t>
            </a:r>
            <a:r>
              <a:rPr lang="en" sz="1800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chool</a:t>
            </a:r>
            <a:endParaRPr sz="1800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nos"/>
              <a:buChar char="●"/>
            </a:pPr>
            <a:r>
              <a:rPr lang="en" sz="1800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Class at Parkland</a:t>
            </a:r>
            <a:endParaRPr sz="1800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nos"/>
              <a:buChar char="●"/>
            </a:pPr>
            <a:r>
              <a:rPr lang="en" sz="1800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Workplace</a:t>
            </a:r>
            <a:endParaRPr sz="1800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nos"/>
              <a:buChar char="●"/>
            </a:pPr>
            <a:r>
              <a:rPr lang="en" sz="1800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University of Illinois at Urbana Champaign (U of I)</a:t>
            </a:r>
            <a:endParaRPr sz="1800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ctrTitle" idx="4294967295"/>
          </p:nvPr>
        </p:nvSpPr>
        <p:spPr>
          <a:xfrm>
            <a:off x="871550" y="748200"/>
            <a:ext cx="6593700" cy="7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E7C59"/>
                </a:solidFill>
              </a:rPr>
              <a:t>Conclusion</a:t>
            </a:r>
            <a:endParaRPr sz="4800">
              <a:solidFill>
                <a:srgbClr val="9E7C59"/>
              </a:solidFill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4294967295"/>
          </p:nvPr>
        </p:nvSpPr>
        <p:spPr>
          <a:xfrm>
            <a:off x="995700" y="1419826"/>
            <a:ext cx="6593700" cy="12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⬗"/>
            </a:pPr>
            <a:r>
              <a:rPr lang="en" sz="1800" dirty="0"/>
              <a:t>Fictive kin relationships are being built outside of Parkland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⬗"/>
            </a:pPr>
            <a:r>
              <a:rPr lang="en" sz="1800" dirty="0"/>
              <a:t>Students are meeting their friends at UIUC, high school, as well as </a:t>
            </a:r>
            <a:r>
              <a:rPr lang="en-US" sz="1800" dirty="0"/>
              <a:t>at the </a:t>
            </a:r>
            <a:r>
              <a:rPr lang="en" sz="1800" dirty="0"/>
              <a:t>Parkland campus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⬗"/>
            </a:pPr>
            <a:r>
              <a:rPr lang="en" sz="1800" dirty="0"/>
              <a:t>Students want to build more connections as they continue their education. </a:t>
            </a:r>
            <a:endParaRPr sz="1800" dirty="0"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700" y="2925414"/>
            <a:ext cx="30956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3725" y="2833726"/>
            <a:ext cx="29337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Research Hypothesis</a:t>
            </a:r>
            <a:endParaRPr sz="200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902825" y="1600600"/>
            <a:ext cx="7338300" cy="2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91B0E"/>
                </a:solidFill>
              </a:rPr>
              <a:t>Friendships that have begun before Parkland are stronger than those that can be made while attending community college</a:t>
            </a:r>
            <a:endParaRPr>
              <a:solidFill>
                <a:srgbClr val="191B0E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91B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638" y="2563763"/>
            <a:ext cx="28479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125" y="2563774"/>
            <a:ext cx="261937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fictive kin relationships? 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900" y="1598725"/>
            <a:ext cx="2610799" cy="26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194243" y="2144665"/>
            <a:ext cx="823800" cy="1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975" y="1598450"/>
            <a:ext cx="4194225" cy="26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4148962" y="1691437"/>
            <a:ext cx="2007600" cy="1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Fictive Kin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According to Stacy Olitsky, in her article </a:t>
            </a:r>
            <a:r>
              <a:rPr lang="en" sz="1800" i="1"/>
              <a:t>The role of fictive kinship relationships in mediating classroom competition and supporting reciprocal mentoring</a:t>
            </a:r>
            <a:endParaRPr sz="1800"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“students involved in fictive kinship relationships know the details of each other’s lives and are there for each other beyond the boundaries of the classroom”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Fictive Kin</a:t>
            </a:r>
            <a:r>
              <a:rPr lang="en" sz="1800"/>
              <a:t>- The bond between friendships that are “like family”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3258675" y="1643125"/>
            <a:ext cx="26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Collecting Research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1"/>
          </p:nvPr>
        </p:nvSpPr>
        <p:spPr>
          <a:xfrm>
            <a:off x="3258675" y="3068654"/>
            <a:ext cx="2626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Interviews &amp; surveys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Interviews</a:t>
            </a:r>
            <a:endParaRPr sz="240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902900" y="2219550"/>
            <a:ext cx="74610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Were your friends made at Parkland or from before coming to school here?                                   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Interviewee #2: “Prior to coming to school here. I don’t think I have friends I’ve made at Parkland: not close ones at least.”</a:t>
            </a:r>
            <a:endParaRPr sz="140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902900" y="1360563"/>
            <a:ext cx="72033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Do you plan to make friends at Parkland or only finish your education?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Interviewee #1: “Yes to make connections. Hopefully to stay connected afterwards, but </a:t>
            </a:r>
            <a:r>
              <a:rPr lang="en-US" sz="1400" dirty="0"/>
              <a:t>I</a:t>
            </a:r>
            <a:r>
              <a:rPr lang="en" sz="1400" dirty="0"/>
              <a:t> am not planning to stay here after graduation. I still want to create something to look back to”</a:t>
            </a:r>
            <a:endParaRPr sz="1400" dirty="0"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902900" y="3003225"/>
            <a:ext cx="73383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Do you have friends that you consider family? How did you meet them?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Interviewee #3: “My best friends and I met in high school and live with right now. They sure seem on the level that I’ll know them forever and do just about anything for them as I would for my brother or mother.”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1197025" y="1283650"/>
            <a:ext cx="27387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>
                <a:latin typeface="Vidaloka"/>
                <a:ea typeface="Vidaloka"/>
                <a:cs typeface="Vidaloka"/>
                <a:sym typeface="Vidaloka"/>
              </a:rPr>
              <a:t>Survey Results</a:t>
            </a:r>
            <a:endParaRPr sz="60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1841375" y="4143625"/>
            <a:ext cx="16047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Forms</a:t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5390475" y="1695300"/>
            <a:ext cx="3291900" cy="884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FE2F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5482950" y="1759349"/>
            <a:ext cx="30654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rPr>
              <a:t>9 Responses</a:t>
            </a:r>
            <a:endParaRPr sz="3600">
              <a:solidFill>
                <a:srgbClr val="666666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52" name="Google Shape;152;p21" descr="Forms response chart. Question title: Do you plan to make friends also at parkland or only finish your education?. Number of responses: 9 responses."/>
          <p:cNvPicPr preferRelativeResize="0"/>
          <p:nvPr/>
        </p:nvPicPr>
        <p:blipFill rotWithShape="1">
          <a:blip r:embed="rId3">
            <a:alphaModFix/>
          </a:blip>
          <a:srcRect l="18521" t="31397" r="52511" b="9416"/>
          <a:stretch/>
        </p:blipFill>
        <p:spPr>
          <a:xfrm>
            <a:off x="1491600" y="1388050"/>
            <a:ext cx="2476085" cy="23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 descr="Forms response chart. Question title: Where have you met your friends during your time as a student at Parkland College. Number of responses: 9 responses."/>
          <p:cNvPicPr preferRelativeResize="0"/>
          <p:nvPr/>
        </p:nvPicPr>
        <p:blipFill rotWithShape="1">
          <a:blip r:embed="rId4">
            <a:alphaModFix/>
          </a:blip>
          <a:srcRect l="18705" t="36583" r="52662" b="8723"/>
          <a:stretch/>
        </p:blipFill>
        <p:spPr>
          <a:xfrm>
            <a:off x="5213600" y="1388051"/>
            <a:ext cx="2444441" cy="233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1100700" y="538975"/>
            <a:ext cx="33948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Do you plan to </a:t>
            </a:r>
            <a:r>
              <a:rPr lang="en-US" sz="1500" dirty="0">
                <a:latin typeface="Roboto"/>
                <a:ea typeface="Roboto"/>
                <a:cs typeface="Roboto"/>
                <a:sym typeface="Roboto"/>
              </a:rPr>
              <a:t>also </a:t>
            </a: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make friends at </a:t>
            </a:r>
            <a:r>
              <a:rPr lang="en-US" sz="1500" dirty="0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arkland or only finish your education?</a:t>
            </a:r>
            <a:endParaRPr dirty="0"/>
          </a:p>
        </p:txBody>
      </p:sp>
      <p:sp>
        <p:nvSpPr>
          <p:cNvPr id="155" name="Google Shape;155;p21"/>
          <p:cNvSpPr txBox="1"/>
          <p:nvPr/>
        </p:nvSpPr>
        <p:spPr>
          <a:xfrm>
            <a:off x="4662300" y="538975"/>
            <a:ext cx="3561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Where have you met your friends during your time as a student at Parkland College?</a:t>
            </a:r>
            <a:endParaRPr/>
          </a:p>
        </p:txBody>
      </p:sp>
      <p:pic>
        <p:nvPicPr>
          <p:cNvPr id="156" name="Google Shape;156;p21" descr="Forms response chart. Question title: Do you plan to make friends also at parkland or only finish your education?. Number of responses: 9 responses."/>
          <p:cNvPicPr preferRelativeResize="0"/>
          <p:nvPr/>
        </p:nvPicPr>
        <p:blipFill rotWithShape="1">
          <a:blip r:embed="rId5">
            <a:alphaModFix/>
          </a:blip>
          <a:srcRect l="62001" t="31694" r="13585" b="55143"/>
          <a:stretch/>
        </p:blipFill>
        <p:spPr>
          <a:xfrm>
            <a:off x="1613500" y="3800050"/>
            <a:ext cx="2232276" cy="5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 descr="Forms response chart. Question title: Where have you met your friends during your time as a student at Parkland College. Number of responses: 9 responses."/>
          <p:cNvPicPr preferRelativeResize="0"/>
          <p:nvPr/>
        </p:nvPicPr>
        <p:blipFill rotWithShape="1">
          <a:blip r:embed="rId4">
            <a:alphaModFix/>
          </a:blip>
          <a:srcRect l="62344" t="35996" r="12680" b="45328"/>
          <a:stretch/>
        </p:blipFill>
        <p:spPr>
          <a:xfrm>
            <a:off x="5355750" y="3800050"/>
            <a:ext cx="2174400" cy="77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63" name="Google Shape;163;p22" descr="Forms response chart. Question title: Does your best friend go to Parkland also . Number of responses: 9 responses."/>
          <p:cNvPicPr preferRelativeResize="0"/>
          <p:nvPr/>
        </p:nvPicPr>
        <p:blipFill rotWithShape="1">
          <a:blip r:embed="rId3">
            <a:alphaModFix/>
          </a:blip>
          <a:srcRect l="19338" t="31773" r="53545" b="9967"/>
          <a:stretch/>
        </p:blipFill>
        <p:spPr>
          <a:xfrm>
            <a:off x="1409350" y="1406475"/>
            <a:ext cx="2304276" cy="22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 descr="Forms response chart. Question title: Do you have friends who are close to you that you feel they are family. Number of responses: 9 responses."/>
          <p:cNvPicPr preferRelativeResize="0"/>
          <p:nvPr/>
        </p:nvPicPr>
        <p:blipFill rotWithShape="1">
          <a:blip r:embed="rId4">
            <a:alphaModFix/>
          </a:blip>
          <a:srcRect l="19018" t="31056" r="53282" b="9754"/>
          <a:stretch/>
        </p:blipFill>
        <p:spPr>
          <a:xfrm>
            <a:off x="5415175" y="1412700"/>
            <a:ext cx="2304276" cy="227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 descr="Forms response chart. Question title: Does your best friend go to Parkland also . Number of responses: 9 responses."/>
          <p:cNvPicPr preferRelativeResize="0"/>
          <p:nvPr/>
        </p:nvPicPr>
        <p:blipFill rotWithShape="1">
          <a:blip r:embed="rId3">
            <a:alphaModFix/>
          </a:blip>
          <a:srcRect l="62570" t="31933" r="29666" b="54901"/>
          <a:stretch/>
        </p:blipFill>
        <p:spPr>
          <a:xfrm>
            <a:off x="2206588" y="3783550"/>
            <a:ext cx="709800" cy="5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 descr="Forms response chart. Question title: Do you have friends who are close to you that you feel they are family. Number of responses: 9 responses."/>
          <p:cNvPicPr preferRelativeResize="0"/>
          <p:nvPr/>
        </p:nvPicPr>
        <p:blipFill rotWithShape="1">
          <a:blip r:embed="rId4">
            <a:alphaModFix/>
          </a:blip>
          <a:srcRect l="62571" t="31934" r="15715" b="49734"/>
          <a:stretch/>
        </p:blipFill>
        <p:spPr>
          <a:xfrm>
            <a:off x="5647550" y="3758975"/>
            <a:ext cx="1985400" cy="7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1055375" y="676875"/>
            <a:ext cx="30912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Does your best friend </a:t>
            </a:r>
            <a:r>
              <a:rPr lang="en-U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also </a:t>
            </a: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 to Parkland?</a:t>
            </a:r>
            <a:endParaRPr dirty="0"/>
          </a:p>
        </p:txBody>
      </p:sp>
      <p:sp>
        <p:nvSpPr>
          <p:cNvPr id="168" name="Google Shape;168;p22"/>
          <p:cNvSpPr txBox="1"/>
          <p:nvPr/>
        </p:nvSpPr>
        <p:spPr>
          <a:xfrm>
            <a:off x="5201025" y="596500"/>
            <a:ext cx="281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you have friends who are close to you that you feel are family?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lican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(16:9)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Vidaloka</vt:lpstr>
      <vt:lpstr>Arial</vt:lpstr>
      <vt:lpstr>Roboto</vt:lpstr>
      <vt:lpstr>Tinos</vt:lpstr>
      <vt:lpstr>Calibri</vt:lpstr>
      <vt:lpstr>Helicanus template</vt:lpstr>
      <vt:lpstr>Parkland Students &amp; Fictive Kin Relationships</vt:lpstr>
      <vt:lpstr>Research Hypothesis</vt:lpstr>
      <vt:lpstr>What are fictive kin relationships? </vt:lpstr>
      <vt:lpstr>Fictive Kin</vt:lpstr>
      <vt:lpstr>Collecting Research</vt:lpstr>
      <vt:lpstr>Interviews</vt:lpstr>
      <vt:lpstr>PowerPoint Presentation</vt:lpstr>
      <vt:lpstr>PowerPoint Presentation</vt:lpstr>
      <vt:lpstr>PowerPoint Presentation</vt:lpstr>
      <vt:lpstr>Question Responses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Parkland Students &amp; Fictive Kin Relationships</dc:title>
  <cp:lastModifiedBy>Isabel Scarborough</cp:lastModifiedBy>
  <cp:revision>1</cp:revision>
  <dcterms:modified xsi:type="dcterms:W3CDTF">2018-12-08T04:16:57Z</dcterms:modified>
</cp:coreProperties>
</file>